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0" r:id="rId2"/>
    <p:sldId id="271" r:id="rId3"/>
    <p:sldId id="273" r:id="rId4"/>
    <p:sldId id="274" r:id="rId5"/>
    <p:sldId id="275" r:id="rId6"/>
    <p:sldId id="276" r:id="rId7"/>
    <p:sldId id="277" r:id="rId8"/>
    <p:sldId id="278" r:id="rId9"/>
    <p:sldId id="272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5768" autoAdjust="0"/>
  </p:normalViewPr>
  <p:slideViewPr>
    <p:cSldViewPr snapToGrid="0">
      <p:cViewPr varScale="1">
        <p:scale>
          <a:sx n="138" d="100"/>
          <a:sy n="138" d="100"/>
        </p:scale>
        <p:origin x="608" y="8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0B27-FDAD-46DC-BE4C-D58A19A66EDF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5429-02D7-4B29-B712-6BC7A0C42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7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F3DD-3E56-5639-E95E-0B21B3FB5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70478B-8094-1A50-ADEB-5A24613F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5A8A2-D501-5F2A-05E9-FCF7EF90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5EEA2-FA7D-B834-BEF5-CFD9D11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274CD-DAD0-697F-2A79-3FE0E26F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69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862BC-14E9-7A47-1BC0-BEE4C049E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64F9B0-66DD-F1E6-6C87-418357083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8C65D-7997-D905-526B-2F50DBE2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49C68-19E8-BCE0-3D57-827637CA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F787D-4D50-73B7-62F2-8EA2148E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7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03B617-5885-378A-F5FF-630CBB97B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7FADCB-C975-8964-630B-1334D0A0B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EE432-440E-A1A8-6008-ECABEA44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CBAAE2-242E-2A82-4557-6D18E56C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4EF0E-48B7-A61C-9557-C34C001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C646-0AB0-8FC6-DFA3-860D4550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0912C-06B6-6851-B3AE-0DCC0BB34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B978B-AED3-0B26-7AFC-D01F03E2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612AC-FE76-E06B-1D57-0A64EFB0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938DE-4048-45C5-8A8F-0936FBD19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29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8268C-E8AC-E3B5-595A-88C1CF3C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AE169D-1163-986F-58EB-90B3949A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C430DD-C2EF-506A-4A6F-05DA7E7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97DC2-E152-E8BF-5EA5-643AD67B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B3378-875F-B398-A9E9-E25DAEE69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28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4F1E-D1C7-8A45-F34F-8713D1AE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A6B1A-F326-755F-CAD5-6FA1F2898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717ACD-86ED-DEC1-BA72-F4D448E3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49E3B6-005F-FB95-63B9-690B273F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68990-A954-C563-EEA8-66688D72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7C293E-2E5A-D7F9-7297-8F376C2F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3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94D11-AEA3-3D52-CC1A-76BB3A58E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77A-BBD1-E4E1-7117-DC5788CA7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ACC8AD-0145-B8E9-C8CE-E58A0702C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DDEC7D-6916-8C0D-0605-B333D2694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2651C7-F850-5DA3-791F-10623EE96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DE4C08-5009-E9AA-8668-29E318C7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EDE325-6CAD-5505-9D0F-32B0F4A4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50A787-F49D-0A83-42F0-8150992F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39DB2-CFCA-6489-7D45-EFE03210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0904C-6CAE-5588-1BDA-54F6E74C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5B5D07-FAEE-64C2-3357-DDDB760D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B6F1B7-C98B-573E-6D09-BB67D572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42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34867-8B77-F204-2FA8-B6057E6F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3E2EE4-CE6A-ECD5-9A63-674598BE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29EE7-3203-A8A9-06A8-F3DF9E2C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9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852BB-1501-9D51-2CFC-C5CAA7BE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6E18B-7620-6A5F-D8BF-DE911A9F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5DF3BB-36CE-73EF-9528-96034FF3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5C852-111D-0E16-1637-006B0B0A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26A61-4A1E-0354-DAB8-991676C7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2F1C9-A21C-44BE-B614-7CBA9421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15EA-DDCB-22E8-E458-F50538279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090E7E-13CF-C431-8D69-62117F0CD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FD5D57-547E-2A61-CE2D-4516A755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B29655-B401-DB67-CDCB-18DCB423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7C7EE-2985-C451-F39B-636349D5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FA586-03CB-8568-0F74-6B1567B1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89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25319-01C3-AAC5-9AF0-B9C15C6C9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1DE7E-AC30-7C90-D4B1-97D94DDC7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E20E6-4A58-3C80-9CC4-7EB5360DC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5E376-3A0B-4AF8-A9EB-29B2BF33A297}" type="datetimeFigureOut">
              <a:rPr lang="zh-CN" altLang="en-US" smtClean="0"/>
              <a:t>2025/3/14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63999D-69BB-ED57-79C9-234AA901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786B7-DD4E-3FF7-90B9-3853FE716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3060FD1-0FDA-97BF-66E0-439B866FE28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C159D3D-4421-0988-717B-8E1271E9476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-400810" y="-147781"/>
            <a:ext cx="12906845" cy="7167418"/>
          </a:xfrm>
          <a:prstGeom prst="rect">
            <a:avLst/>
          </a:prstGeom>
        </p:spPr>
      </p:pic>
      <p:pic>
        <p:nvPicPr>
          <p:cNvPr id="5" name="图片 4" descr="图形用户界面, 网站&#10;&#10;AI 生成的内容可能不正确。">
            <a:extLst>
              <a:ext uri="{FF2B5EF4-FFF2-40B4-BE49-F238E27FC236}">
                <a16:creationId xmlns:a16="http://schemas.microsoft.com/office/drawing/2014/main" id="{732F23EC-9BEF-8608-ABBD-A0AF22530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" y="1487053"/>
            <a:ext cx="12166238" cy="495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6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C59424-FF8E-5526-2D2B-A4D7A7F7A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B2A7FED-2F53-86A3-5466-B4328E1C394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形用户界面, 网站&#10;&#10;AI 生成的内容可能不正确。">
            <a:extLst>
              <a:ext uri="{FF2B5EF4-FFF2-40B4-BE49-F238E27FC236}">
                <a16:creationId xmlns:a16="http://schemas.microsoft.com/office/drawing/2014/main" id="{B515BF4F-979C-6312-CE40-BF63BE1D0F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" y="1487053"/>
            <a:ext cx="12166238" cy="495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69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C8E3A-4F06-20F0-0346-15D3F3502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3AAD93E-546D-598D-37CB-9876F9F656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2" name="图片 1" descr="图形用户界面&#10;&#10;描述已自动生成">
            <a:extLst>
              <a:ext uri="{FF2B5EF4-FFF2-40B4-BE49-F238E27FC236}">
                <a16:creationId xmlns:a16="http://schemas.microsoft.com/office/drawing/2014/main" id="{607464D3-9F5A-F76A-9A04-DD216B3EF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255" y="1549796"/>
            <a:ext cx="9597490" cy="525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685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CBA97F-D2E6-0055-1494-1A6CBAD53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CEC7ABA-265D-4074-2A22-690A3D26548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7D5FB15-DB82-00F5-4EBA-C636DF5FD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81" y="1462662"/>
            <a:ext cx="9174238" cy="539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403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E826B-0183-D354-078D-021358635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34F63DC7-019B-7F61-3B04-B740AE63A6A8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2" name="图片 1" descr="图示&#10;&#10;描述已自动生成">
            <a:extLst>
              <a:ext uri="{FF2B5EF4-FFF2-40B4-BE49-F238E27FC236}">
                <a16:creationId xmlns:a16="http://schemas.microsoft.com/office/drawing/2014/main" id="{465DB39A-B230-35FB-DD78-334923D39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95"/>
          <a:stretch/>
        </p:blipFill>
        <p:spPr>
          <a:xfrm>
            <a:off x="1542" y="1483808"/>
            <a:ext cx="12188915" cy="482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85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9A3F7F-67C4-9B06-2AE2-5515BFED2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E7FA062-AE05-EC0F-6FEF-AFB6E4AF26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B85976B-FC75-8B4D-5BA8-AE93DC356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999" y="1457512"/>
            <a:ext cx="7856002" cy="540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72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C2686-0EC4-EB2D-6DF8-7CD087E18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F467F4A-F56B-CFAF-E250-100BFDFD48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2" name="图片 1" descr="图形用户界面, 应用程序&#10;&#10;描述已自动生成">
            <a:extLst>
              <a:ext uri="{FF2B5EF4-FFF2-40B4-BE49-F238E27FC236}">
                <a16:creationId xmlns:a16="http://schemas.microsoft.com/office/drawing/2014/main" id="{2BB8D46D-615A-8860-7BFB-0F3620306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233" y="1501881"/>
            <a:ext cx="6133535" cy="535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549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903B3-A6CA-2893-A641-A479C44F4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81D83013-D23F-8650-635F-26717D1242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2" name="图片 1" descr="图形用户界面, 应用程序&#10;&#10;描述已自动生成">
            <a:extLst>
              <a:ext uri="{FF2B5EF4-FFF2-40B4-BE49-F238E27FC236}">
                <a16:creationId xmlns:a16="http://schemas.microsoft.com/office/drawing/2014/main" id="{C51B2385-E7E8-E92A-FED6-17925E118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059" y="1477472"/>
            <a:ext cx="7907882" cy="538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034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2C9FA-8D39-8862-6624-CE1D8D337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9DDE1082-0218-33AF-6979-6C9D8EDB63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269A30FE-4DCE-B368-4F35-B7D00018CA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210" y="1483410"/>
            <a:ext cx="8269580" cy="537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82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0</Words>
  <Application>Microsoft Office PowerPoint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Bert@office2016.cc</dc:creator>
  <cp:lastModifiedBy>Oliver</cp:lastModifiedBy>
  <cp:revision>71</cp:revision>
  <dcterms:created xsi:type="dcterms:W3CDTF">2022-10-13T02:50:52Z</dcterms:created>
  <dcterms:modified xsi:type="dcterms:W3CDTF">2025-03-14T11:18:13Z</dcterms:modified>
</cp:coreProperties>
</file>

<file path=docProps/thumbnail.jpeg>
</file>